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8" r:id="rId2"/>
  </p:sldIdLst>
  <p:sldSz cx="18000663" cy="57594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59" d="100"/>
          <a:sy n="59" d="100"/>
        </p:scale>
        <p:origin x="120" y="5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0083" y="942577"/>
            <a:ext cx="13500497" cy="2005142"/>
          </a:xfrm>
        </p:spPr>
        <p:txBody>
          <a:bodyPr anchor="b"/>
          <a:lstStyle>
            <a:lvl1pPr algn="ctr">
              <a:defRPr sz="503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3025045"/>
            <a:ext cx="13500497" cy="1390533"/>
          </a:xfrm>
        </p:spPr>
        <p:txBody>
          <a:bodyPr/>
          <a:lstStyle>
            <a:lvl1pPr marL="0" indent="0" algn="ctr">
              <a:buNone/>
              <a:defRPr sz="2016"/>
            </a:lvl1pPr>
            <a:lvl2pPr marL="383957" indent="0" algn="ctr">
              <a:buNone/>
              <a:defRPr sz="1680"/>
            </a:lvl2pPr>
            <a:lvl3pPr marL="767913" indent="0" algn="ctr">
              <a:buNone/>
              <a:defRPr sz="1512"/>
            </a:lvl3pPr>
            <a:lvl4pPr marL="1151870" indent="0" algn="ctr">
              <a:buNone/>
              <a:defRPr sz="1344"/>
            </a:lvl4pPr>
            <a:lvl5pPr marL="1535826" indent="0" algn="ctr">
              <a:buNone/>
              <a:defRPr sz="1344"/>
            </a:lvl5pPr>
            <a:lvl6pPr marL="1919783" indent="0" algn="ctr">
              <a:buNone/>
              <a:defRPr sz="1344"/>
            </a:lvl6pPr>
            <a:lvl7pPr marL="2303739" indent="0" algn="ctr">
              <a:buNone/>
              <a:defRPr sz="1344"/>
            </a:lvl7pPr>
            <a:lvl8pPr marL="2687696" indent="0" algn="ctr">
              <a:buNone/>
              <a:defRPr sz="1344"/>
            </a:lvl8pPr>
            <a:lvl9pPr marL="3071652" indent="0" algn="ctr">
              <a:buNone/>
              <a:defRPr sz="1344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C54F-3916-4896-8DBC-318DD852F3ED}" type="datetimeFigureOut">
              <a:rPr lang="pt-BR" smtClean="0"/>
              <a:t>13/02/2020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B4F5-23BC-489E-91FB-605542636B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7633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C54F-3916-4896-8DBC-318DD852F3ED}" type="datetimeFigureOut">
              <a:rPr lang="pt-BR" smtClean="0"/>
              <a:t>13/02/2020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B4F5-23BC-489E-91FB-605542636B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1901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4" y="306637"/>
            <a:ext cx="3881393" cy="488086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5" y="306637"/>
            <a:ext cx="11419171" cy="488086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C54F-3916-4896-8DBC-318DD852F3ED}" type="datetimeFigureOut">
              <a:rPr lang="pt-BR" smtClean="0"/>
              <a:t>13/02/2020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B4F5-23BC-489E-91FB-605542636B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9096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C54F-3916-4896-8DBC-318DD852F3ED}" type="datetimeFigureOut">
              <a:rPr lang="pt-BR" smtClean="0"/>
              <a:t>13/02/2020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B4F5-23BC-489E-91FB-605542636B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1759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0" y="1435864"/>
            <a:ext cx="15525572" cy="2395771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0" y="3854300"/>
            <a:ext cx="15525572" cy="1259879"/>
          </a:xfrm>
        </p:spPr>
        <p:txBody>
          <a:bodyPr/>
          <a:lstStyle>
            <a:lvl1pPr marL="0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1pPr>
            <a:lvl2pPr marL="383957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2pPr>
            <a:lvl3pPr marL="767913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3pPr>
            <a:lvl4pPr marL="1151870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4pPr>
            <a:lvl5pPr marL="1535826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5pPr>
            <a:lvl6pPr marL="1919783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6pPr>
            <a:lvl7pPr marL="2303739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7pPr>
            <a:lvl8pPr marL="2687696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8pPr>
            <a:lvl9pPr marL="3071652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C54F-3916-4896-8DBC-318DD852F3ED}" type="datetimeFigureOut">
              <a:rPr lang="pt-BR" smtClean="0"/>
              <a:t>13/02/2020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B4F5-23BC-489E-91FB-605542636B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787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1533187"/>
            <a:ext cx="7650282" cy="365431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1533187"/>
            <a:ext cx="7650282" cy="365431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C54F-3916-4896-8DBC-318DD852F3ED}" type="datetimeFigureOut">
              <a:rPr lang="pt-BR" smtClean="0"/>
              <a:t>13/02/2020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B4F5-23BC-489E-91FB-605542636B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587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306638"/>
            <a:ext cx="15525572" cy="111322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1" y="1411865"/>
            <a:ext cx="7615123" cy="691934"/>
          </a:xfrm>
        </p:spPr>
        <p:txBody>
          <a:bodyPr anchor="b"/>
          <a:lstStyle>
            <a:lvl1pPr marL="0" indent="0">
              <a:buNone/>
              <a:defRPr sz="2016" b="1"/>
            </a:lvl1pPr>
            <a:lvl2pPr marL="383957" indent="0">
              <a:buNone/>
              <a:defRPr sz="1680" b="1"/>
            </a:lvl2pPr>
            <a:lvl3pPr marL="767913" indent="0">
              <a:buNone/>
              <a:defRPr sz="1512" b="1"/>
            </a:lvl3pPr>
            <a:lvl4pPr marL="1151870" indent="0">
              <a:buNone/>
              <a:defRPr sz="1344" b="1"/>
            </a:lvl4pPr>
            <a:lvl5pPr marL="1535826" indent="0">
              <a:buNone/>
              <a:defRPr sz="1344" b="1"/>
            </a:lvl5pPr>
            <a:lvl6pPr marL="1919783" indent="0">
              <a:buNone/>
              <a:defRPr sz="1344" b="1"/>
            </a:lvl6pPr>
            <a:lvl7pPr marL="2303739" indent="0">
              <a:buNone/>
              <a:defRPr sz="1344" b="1"/>
            </a:lvl7pPr>
            <a:lvl8pPr marL="2687696" indent="0">
              <a:buNone/>
              <a:defRPr sz="1344" b="1"/>
            </a:lvl8pPr>
            <a:lvl9pPr marL="3071652" indent="0">
              <a:buNone/>
              <a:defRPr sz="1344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1" y="2103799"/>
            <a:ext cx="7615123" cy="30943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6" y="1411865"/>
            <a:ext cx="7652626" cy="691934"/>
          </a:xfrm>
        </p:spPr>
        <p:txBody>
          <a:bodyPr anchor="b"/>
          <a:lstStyle>
            <a:lvl1pPr marL="0" indent="0">
              <a:buNone/>
              <a:defRPr sz="2016" b="1"/>
            </a:lvl1pPr>
            <a:lvl2pPr marL="383957" indent="0">
              <a:buNone/>
              <a:defRPr sz="1680" b="1"/>
            </a:lvl2pPr>
            <a:lvl3pPr marL="767913" indent="0">
              <a:buNone/>
              <a:defRPr sz="1512" b="1"/>
            </a:lvl3pPr>
            <a:lvl4pPr marL="1151870" indent="0">
              <a:buNone/>
              <a:defRPr sz="1344" b="1"/>
            </a:lvl4pPr>
            <a:lvl5pPr marL="1535826" indent="0">
              <a:buNone/>
              <a:defRPr sz="1344" b="1"/>
            </a:lvl5pPr>
            <a:lvl6pPr marL="1919783" indent="0">
              <a:buNone/>
              <a:defRPr sz="1344" b="1"/>
            </a:lvl6pPr>
            <a:lvl7pPr marL="2303739" indent="0">
              <a:buNone/>
              <a:defRPr sz="1344" b="1"/>
            </a:lvl7pPr>
            <a:lvl8pPr marL="2687696" indent="0">
              <a:buNone/>
              <a:defRPr sz="1344" b="1"/>
            </a:lvl8pPr>
            <a:lvl9pPr marL="3071652" indent="0">
              <a:buNone/>
              <a:defRPr sz="1344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6" y="2103799"/>
            <a:ext cx="7652626" cy="30943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C54F-3916-4896-8DBC-318DD852F3ED}" type="datetimeFigureOut">
              <a:rPr lang="pt-BR" smtClean="0"/>
              <a:t>13/02/2020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B4F5-23BC-489E-91FB-605542636B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0664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C54F-3916-4896-8DBC-318DD852F3ED}" type="datetimeFigureOut">
              <a:rPr lang="pt-BR" smtClean="0"/>
              <a:t>13/02/2020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B4F5-23BC-489E-91FB-605542636B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3952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C54F-3916-4896-8DBC-318DD852F3ED}" type="datetimeFigureOut">
              <a:rPr lang="pt-BR" smtClean="0"/>
              <a:t>13/02/2020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B4F5-23BC-489E-91FB-605542636B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0307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383963"/>
            <a:ext cx="5805682" cy="1343872"/>
          </a:xfrm>
        </p:spPr>
        <p:txBody>
          <a:bodyPr anchor="b"/>
          <a:lstStyle>
            <a:lvl1pPr>
              <a:defRPr sz="2687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829255"/>
            <a:ext cx="9112836" cy="4092942"/>
          </a:xfrm>
        </p:spPr>
        <p:txBody>
          <a:bodyPr/>
          <a:lstStyle>
            <a:lvl1pPr>
              <a:defRPr sz="2687"/>
            </a:lvl1pPr>
            <a:lvl2pPr>
              <a:defRPr sz="2351"/>
            </a:lvl2pPr>
            <a:lvl3pPr>
              <a:defRPr sz="2016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1727835"/>
            <a:ext cx="5805682" cy="3201028"/>
          </a:xfrm>
        </p:spPr>
        <p:txBody>
          <a:bodyPr/>
          <a:lstStyle>
            <a:lvl1pPr marL="0" indent="0">
              <a:buNone/>
              <a:defRPr sz="1344"/>
            </a:lvl1pPr>
            <a:lvl2pPr marL="383957" indent="0">
              <a:buNone/>
              <a:defRPr sz="1176"/>
            </a:lvl2pPr>
            <a:lvl3pPr marL="767913" indent="0">
              <a:buNone/>
              <a:defRPr sz="1008"/>
            </a:lvl3pPr>
            <a:lvl4pPr marL="1151870" indent="0">
              <a:buNone/>
              <a:defRPr sz="840"/>
            </a:lvl4pPr>
            <a:lvl5pPr marL="1535826" indent="0">
              <a:buNone/>
              <a:defRPr sz="840"/>
            </a:lvl5pPr>
            <a:lvl6pPr marL="1919783" indent="0">
              <a:buNone/>
              <a:defRPr sz="840"/>
            </a:lvl6pPr>
            <a:lvl7pPr marL="2303739" indent="0">
              <a:buNone/>
              <a:defRPr sz="840"/>
            </a:lvl7pPr>
            <a:lvl8pPr marL="2687696" indent="0">
              <a:buNone/>
              <a:defRPr sz="840"/>
            </a:lvl8pPr>
            <a:lvl9pPr marL="3071652" indent="0">
              <a:buNone/>
              <a:defRPr sz="84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C54F-3916-4896-8DBC-318DD852F3ED}" type="datetimeFigureOut">
              <a:rPr lang="pt-BR" smtClean="0"/>
              <a:t>13/02/2020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B4F5-23BC-489E-91FB-605542636B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8102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383963"/>
            <a:ext cx="5805682" cy="1343872"/>
          </a:xfrm>
        </p:spPr>
        <p:txBody>
          <a:bodyPr anchor="b"/>
          <a:lstStyle>
            <a:lvl1pPr>
              <a:defRPr sz="2687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829255"/>
            <a:ext cx="9112836" cy="4092942"/>
          </a:xfrm>
        </p:spPr>
        <p:txBody>
          <a:bodyPr anchor="t"/>
          <a:lstStyle>
            <a:lvl1pPr marL="0" indent="0">
              <a:buNone/>
              <a:defRPr sz="2687"/>
            </a:lvl1pPr>
            <a:lvl2pPr marL="383957" indent="0">
              <a:buNone/>
              <a:defRPr sz="2351"/>
            </a:lvl2pPr>
            <a:lvl3pPr marL="767913" indent="0">
              <a:buNone/>
              <a:defRPr sz="2016"/>
            </a:lvl3pPr>
            <a:lvl4pPr marL="1151870" indent="0">
              <a:buNone/>
              <a:defRPr sz="1680"/>
            </a:lvl4pPr>
            <a:lvl5pPr marL="1535826" indent="0">
              <a:buNone/>
              <a:defRPr sz="1680"/>
            </a:lvl5pPr>
            <a:lvl6pPr marL="1919783" indent="0">
              <a:buNone/>
              <a:defRPr sz="1680"/>
            </a:lvl6pPr>
            <a:lvl7pPr marL="2303739" indent="0">
              <a:buNone/>
              <a:defRPr sz="1680"/>
            </a:lvl7pPr>
            <a:lvl8pPr marL="2687696" indent="0">
              <a:buNone/>
              <a:defRPr sz="1680"/>
            </a:lvl8pPr>
            <a:lvl9pPr marL="3071652" indent="0">
              <a:buNone/>
              <a:defRPr sz="168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1727835"/>
            <a:ext cx="5805682" cy="3201028"/>
          </a:xfrm>
        </p:spPr>
        <p:txBody>
          <a:bodyPr/>
          <a:lstStyle>
            <a:lvl1pPr marL="0" indent="0">
              <a:buNone/>
              <a:defRPr sz="1344"/>
            </a:lvl1pPr>
            <a:lvl2pPr marL="383957" indent="0">
              <a:buNone/>
              <a:defRPr sz="1176"/>
            </a:lvl2pPr>
            <a:lvl3pPr marL="767913" indent="0">
              <a:buNone/>
              <a:defRPr sz="1008"/>
            </a:lvl3pPr>
            <a:lvl4pPr marL="1151870" indent="0">
              <a:buNone/>
              <a:defRPr sz="840"/>
            </a:lvl4pPr>
            <a:lvl5pPr marL="1535826" indent="0">
              <a:buNone/>
              <a:defRPr sz="840"/>
            </a:lvl5pPr>
            <a:lvl6pPr marL="1919783" indent="0">
              <a:buNone/>
              <a:defRPr sz="840"/>
            </a:lvl6pPr>
            <a:lvl7pPr marL="2303739" indent="0">
              <a:buNone/>
              <a:defRPr sz="840"/>
            </a:lvl7pPr>
            <a:lvl8pPr marL="2687696" indent="0">
              <a:buNone/>
              <a:defRPr sz="840"/>
            </a:lvl8pPr>
            <a:lvl9pPr marL="3071652" indent="0">
              <a:buNone/>
              <a:defRPr sz="84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C54F-3916-4896-8DBC-318DD852F3ED}" type="datetimeFigureOut">
              <a:rPr lang="pt-BR" smtClean="0"/>
              <a:t>13/02/2020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B4F5-23BC-489E-91FB-605542636B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5638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306638"/>
            <a:ext cx="15525572" cy="1113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1533187"/>
            <a:ext cx="15525572" cy="3654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5338158"/>
            <a:ext cx="4050149" cy="306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8C54F-3916-4896-8DBC-318DD852F3ED}" type="datetimeFigureOut">
              <a:rPr lang="pt-BR" smtClean="0"/>
              <a:t>13/02/2020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5338158"/>
            <a:ext cx="6075224" cy="306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5338158"/>
            <a:ext cx="4050149" cy="306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2B4F5-23BC-489E-91FB-605542636B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8582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67913" rtl="0" eaLnBrk="1" latinLnBrk="0" hangingPunct="1">
        <a:lnSpc>
          <a:spcPct val="90000"/>
        </a:lnSpc>
        <a:spcBef>
          <a:spcPct val="0"/>
        </a:spcBef>
        <a:buNone/>
        <a:defRPr sz="36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1978" indent="-191978" algn="l" defTabSz="767913" rtl="0" eaLnBrk="1" latinLnBrk="0" hangingPunct="1">
        <a:lnSpc>
          <a:spcPct val="90000"/>
        </a:lnSpc>
        <a:spcBef>
          <a:spcPts val="840"/>
        </a:spcBef>
        <a:buFont typeface="Arial" panose="020B0604020202020204" pitchFamily="34" charset="0"/>
        <a:buChar char="•"/>
        <a:defRPr sz="2351" kern="1200">
          <a:solidFill>
            <a:schemeClr val="tx1"/>
          </a:solidFill>
          <a:latin typeface="+mn-lt"/>
          <a:ea typeface="+mn-ea"/>
          <a:cs typeface="+mn-cs"/>
        </a:defRPr>
      </a:lvl1pPr>
      <a:lvl2pPr marL="575935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2016" kern="1200">
          <a:solidFill>
            <a:schemeClr val="tx1"/>
          </a:solidFill>
          <a:latin typeface="+mn-lt"/>
          <a:ea typeface="+mn-ea"/>
          <a:cs typeface="+mn-cs"/>
        </a:defRPr>
      </a:lvl2pPr>
      <a:lvl3pPr marL="959891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1343848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4pPr>
      <a:lvl5pPr marL="1727805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5pPr>
      <a:lvl6pPr marL="2111761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6pPr>
      <a:lvl7pPr marL="2495718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7pPr>
      <a:lvl8pPr marL="2879674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8pPr>
      <a:lvl9pPr marL="3263631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1pPr>
      <a:lvl2pPr marL="383957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2pPr>
      <a:lvl3pPr marL="767913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3pPr>
      <a:lvl4pPr marL="1151870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4pPr>
      <a:lvl5pPr marL="1535826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5pPr>
      <a:lvl6pPr marL="1919783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6pPr>
      <a:lvl7pPr marL="2303739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7pPr>
      <a:lvl8pPr marL="2687696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8pPr>
      <a:lvl9pPr marL="3071652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Mapa com linhas pretas em fundo branco&#10;&#10;Descrição gerada automaticamente">
            <a:extLst>
              <a:ext uri="{FF2B5EF4-FFF2-40B4-BE49-F238E27FC236}">
                <a16:creationId xmlns:a16="http://schemas.microsoft.com/office/drawing/2014/main" id="{D1632EBD-0747-411A-BEC2-7FA2A9ACD8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1" t="12049" r="24619" b="12679"/>
          <a:stretch/>
        </p:blipFill>
        <p:spPr>
          <a:xfrm>
            <a:off x="7081868" y="258756"/>
            <a:ext cx="3547542" cy="2533949"/>
          </a:xfrm>
          <a:prstGeom prst="rect">
            <a:avLst/>
          </a:prstGeom>
        </p:spPr>
      </p:pic>
      <p:pic>
        <p:nvPicPr>
          <p:cNvPr id="46" name="Gráfico 45">
            <a:extLst>
              <a:ext uri="{FF2B5EF4-FFF2-40B4-BE49-F238E27FC236}">
                <a16:creationId xmlns:a16="http://schemas.microsoft.com/office/drawing/2014/main" id="{101A683D-77BA-409A-B899-E5DFE5CF87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883" y="3207170"/>
            <a:ext cx="3413893" cy="2563200"/>
          </a:xfrm>
          <a:prstGeom prst="rect">
            <a:avLst/>
          </a:prstGeom>
        </p:spPr>
      </p:pic>
      <p:pic>
        <p:nvPicPr>
          <p:cNvPr id="48" name="Gráfico 47">
            <a:extLst>
              <a:ext uri="{FF2B5EF4-FFF2-40B4-BE49-F238E27FC236}">
                <a16:creationId xmlns:a16="http://schemas.microsoft.com/office/drawing/2014/main" id="{95256242-D28F-4B51-9286-A449B9B97D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98697" y="3207170"/>
            <a:ext cx="3413893" cy="2563200"/>
          </a:xfrm>
          <a:prstGeom prst="rect">
            <a:avLst/>
          </a:prstGeom>
        </p:spPr>
      </p:pic>
      <p:pic>
        <p:nvPicPr>
          <p:cNvPr id="50" name="Gráfico 49">
            <a:extLst>
              <a:ext uri="{FF2B5EF4-FFF2-40B4-BE49-F238E27FC236}">
                <a16:creationId xmlns:a16="http://schemas.microsoft.com/office/drawing/2014/main" id="{C1C241C4-A1E1-412D-8269-0DA8B2D34A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74327" y="3207170"/>
            <a:ext cx="3413893" cy="2563200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E9BD7973-D907-4D92-B9F7-85913F6BB82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55" t="27586" r="36755" b="29746"/>
          <a:stretch/>
        </p:blipFill>
        <p:spPr>
          <a:xfrm>
            <a:off x="263273" y="297005"/>
            <a:ext cx="3299341" cy="2457450"/>
          </a:xfrm>
          <a:prstGeom prst="rect">
            <a:avLst/>
          </a:prstGeom>
        </p:spPr>
      </p:pic>
      <p:sp>
        <p:nvSpPr>
          <p:cNvPr id="53" name="CaixaDeTexto 52">
            <a:extLst>
              <a:ext uri="{FF2B5EF4-FFF2-40B4-BE49-F238E27FC236}">
                <a16:creationId xmlns:a16="http://schemas.microsoft.com/office/drawing/2014/main" id="{90247452-D1FC-4D0F-99B4-0CC79DEB4247}"/>
              </a:ext>
            </a:extLst>
          </p:cNvPr>
          <p:cNvSpPr txBox="1"/>
          <p:nvPr/>
        </p:nvSpPr>
        <p:spPr>
          <a:xfrm>
            <a:off x="-22465" y="0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/>
              <a:t>a)</a:t>
            </a:r>
            <a:endParaRPr lang="pt-BR" b="1" dirty="0"/>
          </a:p>
        </p:txBody>
      </p:sp>
      <p:pic>
        <p:nvPicPr>
          <p:cNvPr id="55" name="Imagem 54" descr="Mapa com linhas pretas em fundo branco&#10;&#10;Descrição gerada automaticamente">
            <a:extLst>
              <a:ext uri="{FF2B5EF4-FFF2-40B4-BE49-F238E27FC236}">
                <a16:creationId xmlns:a16="http://schemas.microsoft.com/office/drawing/2014/main" id="{F2EAE2AC-A3C0-4F78-B729-82741BA271A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24" t="23220" r="32527" b="23594"/>
          <a:stretch/>
        </p:blipFill>
        <p:spPr>
          <a:xfrm>
            <a:off x="3561219" y="297005"/>
            <a:ext cx="3522044" cy="2457450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E5F56661-564C-4B1E-B324-946DA030557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77" t="18655" r="28649" b="20617"/>
          <a:stretch/>
        </p:blipFill>
        <p:spPr>
          <a:xfrm>
            <a:off x="10628014" y="297005"/>
            <a:ext cx="3734362" cy="2457451"/>
          </a:xfrm>
          <a:prstGeom prst="rect">
            <a:avLst/>
          </a:prstGeom>
        </p:spPr>
      </p:pic>
      <p:sp>
        <p:nvSpPr>
          <p:cNvPr id="61" name="CaixaDeTexto 60">
            <a:extLst>
              <a:ext uri="{FF2B5EF4-FFF2-40B4-BE49-F238E27FC236}">
                <a16:creationId xmlns:a16="http://schemas.microsoft.com/office/drawing/2014/main" id="{EE9647D0-1F15-4AFA-A53A-173722DF9149}"/>
              </a:ext>
            </a:extLst>
          </p:cNvPr>
          <p:cNvSpPr txBox="1"/>
          <p:nvPr/>
        </p:nvSpPr>
        <p:spPr>
          <a:xfrm>
            <a:off x="2905156" y="-1259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/>
              <a:t>b)</a:t>
            </a:r>
            <a:endParaRPr lang="pt-BR" b="1" dirty="0"/>
          </a:p>
        </p:txBody>
      </p: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8492AF9B-33B1-4DB6-BC16-1D49DD062DA8}"/>
              </a:ext>
            </a:extLst>
          </p:cNvPr>
          <p:cNvSpPr txBox="1"/>
          <p:nvPr/>
        </p:nvSpPr>
        <p:spPr>
          <a:xfrm>
            <a:off x="6725106" y="-1259"/>
            <a:ext cx="5229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/>
              <a:t>c)</a:t>
            </a:r>
            <a:endParaRPr lang="pt-BR" b="1" dirty="0"/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EE46DD25-ADD0-47F9-8EF8-202884CC9CB7}"/>
              </a:ext>
            </a:extLst>
          </p:cNvPr>
          <p:cNvSpPr txBox="1"/>
          <p:nvPr/>
        </p:nvSpPr>
        <p:spPr>
          <a:xfrm>
            <a:off x="10282021" y="-1259"/>
            <a:ext cx="5774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/>
              <a:t>d)</a:t>
            </a:r>
            <a:endParaRPr lang="pt-BR" b="1" dirty="0"/>
          </a:p>
        </p:txBody>
      </p:sp>
      <p:sp>
        <p:nvSpPr>
          <p:cNvPr id="66" name="CaixaDeTexto 65">
            <a:extLst>
              <a:ext uri="{FF2B5EF4-FFF2-40B4-BE49-F238E27FC236}">
                <a16:creationId xmlns:a16="http://schemas.microsoft.com/office/drawing/2014/main" id="{FEC2539A-BCED-4E8E-8FF5-991261101406}"/>
              </a:ext>
            </a:extLst>
          </p:cNvPr>
          <p:cNvSpPr txBox="1"/>
          <p:nvPr/>
        </p:nvSpPr>
        <p:spPr>
          <a:xfrm>
            <a:off x="13709938" y="-1259"/>
            <a:ext cx="5565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/>
              <a:t>e)</a:t>
            </a:r>
            <a:endParaRPr lang="pt-BR" b="1" dirty="0"/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FB4EDB90-F91B-4B52-9AC3-A95F5F3CB19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086511" y="3207170"/>
            <a:ext cx="3413894" cy="256320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D231550-9BA0-407D-98E0-24ED521871A9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6" t="21036" r="33062" b="21809"/>
          <a:stretch/>
        </p:blipFill>
        <p:spPr>
          <a:xfrm>
            <a:off x="14483298" y="255888"/>
            <a:ext cx="3254092" cy="2498567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31543458-9274-4D41-B665-3F317046053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4266501" y="3207170"/>
            <a:ext cx="3413893" cy="256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2451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2556</TotalTime>
  <Words>10</Words>
  <Application>Microsoft Office PowerPoint</Application>
  <PresentationFormat>Personalizar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do Office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Felipe Lopes de Oliveira</dc:creator>
  <cp:lastModifiedBy>Felipe Lopes de Oliveira</cp:lastModifiedBy>
  <cp:revision>41</cp:revision>
  <dcterms:created xsi:type="dcterms:W3CDTF">2019-12-31T13:44:43Z</dcterms:created>
  <dcterms:modified xsi:type="dcterms:W3CDTF">2020-02-13T04:40:45Z</dcterms:modified>
</cp:coreProperties>
</file>